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30"/>
  </p:notesMasterIdLst>
  <p:sldIdLst>
    <p:sldId id="272" r:id="rId5"/>
    <p:sldId id="286" r:id="rId6"/>
    <p:sldId id="271" r:id="rId7"/>
    <p:sldId id="288" r:id="rId8"/>
    <p:sldId id="287" r:id="rId9"/>
    <p:sldId id="276" r:id="rId10"/>
    <p:sldId id="277" r:id="rId11"/>
    <p:sldId id="278" r:id="rId12"/>
    <p:sldId id="289" r:id="rId13"/>
    <p:sldId id="279" r:id="rId14"/>
    <p:sldId id="282" r:id="rId15"/>
    <p:sldId id="262" r:id="rId16"/>
    <p:sldId id="283" r:id="rId17"/>
    <p:sldId id="273" r:id="rId18"/>
    <p:sldId id="280" r:id="rId19"/>
    <p:sldId id="281" r:id="rId20"/>
    <p:sldId id="270" r:id="rId21"/>
    <p:sldId id="274" r:id="rId22"/>
    <p:sldId id="275" r:id="rId23"/>
    <p:sldId id="284" r:id="rId24"/>
    <p:sldId id="285" r:id="rId25"/>
    <p:sldId id="261" r:id="rId26"/>
    <p:sldId id="267" r:id="rId27"/>
    <p:sldId id="269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94721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3923D-B9BF-9F44-A2FF-065E37B81C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8/27/2019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10CB0-69FB-2E42-8966-ED6D3F53A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1001B27-FB63-EA42-BB78-269F341A51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8298"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2DABF16-480B-8643-9C92-31106A99AD1F}"/>
              </a:ext>
            </a:extLst>
          </p:cNvPr>
          <p:cNvSpPr txBox="1">
            <a:spLocks/>
          </p:cNvSpPr>
          <p:nvPr/>
        </p:nvSpPr>
        <p:spPr>
          <a:xfrm>
            <a:off x="838200" y="2811780"/>
            <a:ext cx="2281518" cy="2795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EC4E4-C453-F94C-9522-C1BD421609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2BB9FE1-DD59-C44A-8D25-6F98499325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r="8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031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799B4-DC42-D541-A140-3D182049D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61D4AA-1775-524D-AABE-162CE63824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8317"/>
          <a:stretch>
            <a:fillRect/>
          </a:stretch>
        </p:blipFill>
        <p:spPr/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4C49C1-7B13-9F4C-9AB3-BE764AF258B9}"/>
              </a:ext>
            </a:extLst>
          </p:cNvPr>
          <p:cNvSpPr txBox="1">
            <a:spLocks/>
          </p:cNvSpPr>
          <p:nvPr/>
        </p:nvSpPr>
        <p:spPr>
          <a:xfrm>
            <a:off x="838200" y="2811780"/>
            <a:ext cx="2281518" cy="2795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dirty="0" err="1">
                <a:solidFill>
                  <a:schemeClr val="bg1"/>
                </a:solidFill>
              </a:rPr>
              <a:t>Lorem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ipsum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F6FC6-9E52-E349-8C10-700E6EBC6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7E33146-FE69-5346-BD95-725B445DC0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8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38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7B50-AE9F-6C47-ABDC-0F42D0224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57A9C61-BF01-7241-A0EE-67FD6B3E3A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8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761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2A237-3457-2D44-A80A-2BC43ED1BA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D0E30C3-CCF2-9F43-A4F7-48C9F73CB5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75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0485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2A76-4E3A-394B-9C7D-27E7859004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4962300-9D9C-954F-9F0C-5646D7C57B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r="8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785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B5AF-2FAA-D943-B10D-7CE9C198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4918B80-2A32-4A47-ACE4-4FD42868D3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20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01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39A8598-295A-594E-861F-F9CCFDAA83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b="7702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4ABBC826-D618-D84E-83E4-46D7543B89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r="3442"/>
          <a:stretch>
            <a:fillRect/>
          </a:stretch>
        </p:blipFill>
        <p:spPr/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C78FBE07-9C03-3F4E-8772-B1C7571278BB}"/>
              </a:ext>
            </a:extLst>
          </p:cNvPr>
          <p:cNvSpPr txBox="1">
            <a:spLocks/>
          </p:cNvSpPr>
          <p:nvPr/>
        </p:nvSpPr>
        <p:spPr>
          <a:xfrm>
            <a:off x="7413812" y="4210275"/>
            <a:ext cx="4495800" cy="1234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Lorem ipsum dolor sit amet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382239F-5F7C-5042-A631-679DB479D83D}"/>
              </a:ext>
            </a:extLst>
          </p:cNvPr>
          <p:cNvSpPr txBox="1">
            <a:spLocks/>
          </p:cNvSpPr>
          <p:nvPr/>
        </p:nvSpPr>
        <p:spPr>
          <a:xfrm>
            <a:off x="7413812" y="5525454"/>
            <a:ext cx="4495800" cy="847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51F39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6956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884B0-0FA4-FC4B-9CDF-1260911DC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B8C6B2E-0ABB-6447-BB2A-DB900B21E8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1804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EAF2589-1B2E-BD41-A4FF-5BE8C16581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CCFBD322-87CF-7D48-951B-11B0D1B0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B0444AC-0544-654E-B322-10F036EA1810}"/>
              </a:ext>
            </a:extLst>
          </p:cNvPr>
          <p:cNvSpPr txBox="1">
            <a:spLocks/>
          </p:cNvSpPr>
          <p:nvPr/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51F39"/>
                </a:solidFill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8015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996B4-C789-714A-A866-B54A3E2E1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E1880-4171-8B48-A09C-726C28980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3A2AF5-904F-C04A-A2E2-A53C7C87C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B9BE2C-4408-034F-B15B-117D955A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94B4B-4B57-FC4D-B199-C7ADC8BA1C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5AB80B-EB96-2C4F-BEC4-225B19812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48D9E9-C7A4-0442-9748-E1B2660729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6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A451-CA00-B644-95EC-0D2DBCEC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5ADE2-6CB4-4C42-B924-2F592A096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49DAA-DD0E-8946-B82E-9F008203D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25709-0912-3F43-8012-B41FFC936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3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ED4A-0B22-ED44-BC64-1501FC88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338C8-3BB8-1447-B246-6AB42EA00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9F1E-4042-0142-A1A0-2BB680B5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54799"/>
            <a:ext cx="5157787" cy="82391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A50B9-6A7F-8E43-AFAE-1FBE0FE0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78711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Lorem ipsum dolor sit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amet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consectetur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adipiscing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elit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Curabitur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eleifend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tortor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non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sapien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malesuada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viverra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Duis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tempor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risus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eu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nisi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vestibulum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ac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aliquam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diam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tempus.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Suspendisse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dapibus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lacus ac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elit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condimentum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maximus.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Aenean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mollis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nunc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non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condimentum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varius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tellus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justo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dignissim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nisl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a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lacinia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odio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ex ac ex.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99781-2027-3345-9F88-30C611622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54799"/>
            <a:ext cx="5183188" cy="82391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4FD130-E50B-2545-B869-DE837B91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78711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Lorem ipsum dolor sit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amet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consectetur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adipiscing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elit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Curabitur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eleifend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tortor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non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sapien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malesuada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viverra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Duis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tempor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risus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eu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nisi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vestibulum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ac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aliquam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diam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tempus.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Suspendisse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dapibus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lacus ac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elit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condimentum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maximus.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Aenean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mollis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nunc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non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condimentum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varius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tellus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justo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dignissim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nisl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, a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lacinia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n-US" sz="1600" dirty="0" err="1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odio</a:t>
            </a:r>
            <a:r>
              <a:rPr lang="en-US" sz="160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ex ac ex.</a:t>
            </a:r>
          </a:p>
          <a:p>
            <a:endParaRPr lang="en-U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C768F73-DCE0-664E-B71C-7D977607F8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039126A-3029-BE4B-9CDB-DCB1DF80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50E1-563A-A74C-B253-5874DEA71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Lorem ipsum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720B8C-F882-2541-AED7-9CE7CD4709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40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195DD-0938-1440-AC69-2FCD6730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9BBD08D-5596-204E-9A8C-CB061F9F6F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r="202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4B8D4-79AF-3D45-A1B9-41D112836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16069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0772-D03C-2C47-9E6B-D519696C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336CF7-7BE8-9B43-8F80-7234753626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301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CE82-DE76-1D40-93AE-0445F117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11780"/>
            <a:ext cx="6786489" cy="1234440"/>
          </a:xfrm>
        </p:spPr>
        <p:txBody>
          <a:bodyPr>
            <a:normAutofit/>
          </a:bodyPr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096AF1-D1FB-D84E-B6D1-65E8B25284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r="23732"/>
          <a:stretch/>
        </p:blipFill>
        <p:spPr>
          <a:xfrm>
            <a:off x="8602663" y="0"/>
            <a:ext cx="3589337" cy="6858000"/>
          </a:xfrm>
        </p:spPr>
      </p:pic>
    </p:spTree>
    <p:extLst>
      <p:ext uri="{BB962C8B-B14F-4D97-AF65-F5344CB8AC3E}">
        <p14:creationId xmlns:p14="http://schemas.microsoft.com/office/powerpoint/2010/main" val="200399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AAB8EDA-C15E-664E-9282-7F4CFC5465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1" r="14887"/>
          <a:stretch/>
        </p:blipFill>
        <p:spPr>
          <a:xfrm>
            <a:off x="8602663" y="0"/>
            <a:ext cx="3589337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3245563-3590-1046-AFF2-0668582F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48872B8-5D8C-FC43-9042-3A58961DC9F2}"/>
              </a:ext>
            </a:extLst>
          </p:cNvPr>
          <p:cNvSpPr txBox="1">
            <a:spLocks/>
          </p:cNvSpPr>
          <p:nvPr/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Lorem ipsum dolor sit </a:t>
            </a:r>
            <a:r>
              <a:rPr lang="en-US" sz="3000" dirty="0" err="1"/>
              <a:t>amet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5581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47D38B-EA65-8641-8DA3-395FDF1E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AB3B89-724B-A041-9D9E-BB6643B9F78A}"/>
              </a:ext>
            </a:extLst>
          </p:cNvPr>
          <p:cNvSpPr txBox="1">
            <a:spLocks/>
          </p:cNvSpPr>
          <p:nvPr/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rgbClr val="151F39"/>
                </a:solidFill>
              </a:rPr>
              <a:t>Lorem ipsum dolor sit </a:t>
            </a:r>
            <a:r>
              <a:rPr lang="en-US" sz="3000" dirty="0" err="1">
                <a:solidFill>
                  <a:srgbClr val="151F39"/>
                </a:solidFill>
              </a:rPr>
              <a:t>amet</a:t>
            </a:r>
            <a:endParaRPr lang="en-US" sz="3000" dirty="0">
              <a:solidFill>
                <a:srgbClr val="151F39"/>
              </a:solidFill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1B3AAA-7419-1844-954E-FAD7E4D454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7" r="34373"/>
          <a:stretch/>
        </p:blipFill>
        <p:spPr>
          <a:xfrm>
            <a:off x="8602663" y="0"/>
            <a:ext cx="3589337" cy="6858000"/>
          </a:xfrm>
        </p:spPr>
      </p:pic>
    </p:spTree>
    <p:extLst>
      <p:ext uri="{BB962C8B-B14F-4D97-AF65-F5344CB8AC3E}">
        <p14:creationId xmlns:p14="http://schemas.microsoft.com/office/powerpoint/2010/main" val="19170792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200</Words>
  <Application>Microsoft Office PowerPoint</Application>
  <PresentationFormat>Szélesvásznú</PresentationFormat>
  <Paragraphs>23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4</vt:i4>
      </vt:variant>
      <vt:variant>
        <vt:lpstr>Diacímek</vt:lpstr>
      </vt:variant>
      <vt:variant>
        <vt:i4>25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PowerPoint-bemutató</vt:lpstr>
      <vt:lpstr>Lorem ipsum dolor sit amet</vt:lpstr>
      <vt:lpstr>PowerPoint-bemutató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Lorem ipsum dolor sit amet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Pogátsnik Monika</cp:lastModifiedBy>
  <cp:revision>92</cp:revision>
  <cp:lastPrinted>2019-02-21T16:25:53Z</cp:lastPrinted>
  <dcterms:created xsi:type="dcterms:W3CDTF">2019-01-21T14:36:44Z</dcterms:created>
  <dcterms:modified xsi:type="dcterms:W3CDTF">2019-08-27T12:24:14Z</dcterms:modified>
</cp:coreProperties>
</file>